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BAEE6-9179-D02B-BC7E-44817162D4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A32453-FD40-A751-3814-EA9ABE85FA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908A0-EED8-0AA7-B356-B7E4D5280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63B97-7B0B-4F0C-ADB4-73921A2F2F46}" type="datetimeFigureOut">
              <a:rPr lang="en-GB" smtClean="0"/>
              <a:t>29/07/2022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A643CB-0641-E430-4587-41EE8FC5E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2DF6E-1420-8851-35A2-87D91E210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B7204-9ECC-4315-9E45-A7D798DBA0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312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12174-F33C-9B4F-060B-D1A8C016C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8CB733-BAC7-D8D6-D656-2024A35256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47C05-0DFD-E00A-A254-FD7EF0885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63B97-7B0B-4F0C-ADB4-73921A2F2F46}" type="datetimeFigureOut">
              <a:rPr lang="en-GB" smtClean="0"/>
              <a:t>29/07/2022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3BBBD-EAB9-9E31-6661-582D887A1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8AB938-34D1-2CD3-7C29-B53ECE064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B7204-9ECC-4315-9E45-A7D798DBA0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371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06B76E-874C-0556-7D6B-FCA2810895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97029E-073D-2D51-B59B-438AE8E09A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34F31-CB49-318A-7C36-5F253618E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63B97-7B0B-4F0C-ADB4-73921A2F2F46}" type="datetimeFigureOut">
              <a:rPr lang="en-GB" smtClean="0"/>
              <a:t>29/07/2022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85F78-6ADB-7BEF-55E9-E2538EA39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37BFE2-D883-0F92-B979-2A2467475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B7204-9ECC-4315-9E45-A7D798DBA0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903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DBCC1-4F85-F078-E0E2-788D31C23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145C37-6CCC-9791-38C5-78CFA588E4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1C2F1-E9A8-494E-A5BF-1529772AC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63B97-7B0B-4F0C-ADB4-73921A2F2F46}" type="datetimeFigureOut">
              <a:rPr lang="en-GB" smtClean="0"/>
              <a:t>29/07/2022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2873A-A4F1-F0B5-DE91-558E04FB0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45819-F621-E85D-1FDB-1FE78B72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B7204-9ECC-4315-9E45-A7D798DBA0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805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F0453-578E-D19E-81CD-08C3153BE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A40475-1FB8-92AC-A0E4-951560DD37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8DA4BB-18D3-80E4-31BF-5FD614E5C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63B97-7B0B-4F0C-ADB4-73921A2F2F46}" type="datetimeFigureOut">
              <a:rPr lang="en-GB" smtClean="0"/>
              <a:t>29/07/2022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BB2568-E356-DB89-01F7-B894A33D5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466F7-E940-5E3C-FC81-7547137A5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B7204-9ECC-4315-9E45-A7D798DBA0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013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D89B9-B826-8652-A4AE-2FF710848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751AB-0806-420F-D168-24E80096BE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123CD0-21FA-BFCD-4275-5C8309D8F7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C16E93-115C-7E20-AACF-2265959D7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63B97-7B0B-4F0C-ADB4-73921A2F2F46}" type="datetimeFigureOut">
              <a:rPr lang="en-GB" smtClean="0"/>
              <a:t>29/07/2022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75E9FE-99FE-6952-AFA3-26BA8708C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6AAB5C-8338-E9C7-534D-22F1FA086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B7204-9ECC-4315-9E45-A7D798DBA0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982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C0E78-CC4C-E4DB-6EC1-E4E04AEEC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F3C3CC-3235-8199-E2F9-B03ADB860A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DAF0B5-DADC-4669-4B0B-51ABB01669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4F189C-D0AB-6674-ECFD-B603795499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43EE28-2CC0-FBCD-C8D8-5AC4FEB70D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4D31A5-B792-9733-323C-4D7B441B1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63B97-7B0B-4F0C-ADB4-73921A2F2F46}" type="datetimeFigureOut">
              <a:rPr lang="en-GB" smtClean="0"/>
              <a:t>29/07/2022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70FD64-339C-A95E-1BEC-527CCACD8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11E235-DBDF-D453-9C3F-36B7D8E19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B7204-9ECC-4315-9E45-A7D798DBA0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286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6C34F-DEC3-A957-B845-E4BCA847C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E8D6B1-5913-43A7-9BFF-3A26AB876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63B97-7B0B-4F0C-ADB4-73921A2F2F46}" type="datetimeFigureOut">
              <a:rPr lang="en-GB" smtClean="0"/>
              <a:t>29/07/2022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CEA9B4-4B17-5CA1-EEC7-A1359B3A8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8FFAC6-CB81-A49D-BF92-973353388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B7204-9ECC-4315-9E45-A7D798DBA0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3419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E6CEB8-0F24-8133-7894-E2DA745AB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63B97-7B0B-4F0C-ADB4-73921A2F2F46}" type="datetimeFigureOut">
              <a:rPr lang="en-GB" smtClean="0"/>
              <a:t>29/07/2022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C5D90A-9449-329A-84F1-11BE6B695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5437AE-6093-8993-5865-C19E6E9BE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B7204-9ECC-4315-9E45-A7D798DBA0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095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61B1D-DC8E-F493-8A0C-37A834AC5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63274-C8BA-B769-1008-C93D9BD4A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8B18C-4DCA-2F86-8D2B-43D9FE2E95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A7E279-4386-ADE3-8419-3182E850E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63B97-7B0B-4F0C-ADB4-73921A2F2F46}" type="datetimeFigureOut">
              <a:rPr lang="en-GB" smtClean="0"/>
              <a:t>29/07/2022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DADCDB-3AB6-010A-D31F-514262AD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C968FC-BC94-9156-BAD1-E20AF066D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B7204-9ECC-4315-9E45-A7D798DBA0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455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56749-5A50-DDCF-1E63-E52028A0C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3607C7-F2A1-2B04-3573-EF7577F1EE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46FAE6-42AC-9B87-9D50-1FBD207D7C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FA27A4-BE90-9877-94C1-F88D276FF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63B97-7B0B-4F0C-ADB4-73921A2F2F46}" type="datetimeFigureOut">
              <a:rPr lang="en-GB" smtClean="0"/>
              <a:t>29/07/2022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EBD39F-CBE0-6A46-CDD8-C26AD8E3D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B03088-CB1C-91CC-8A42-BA12CB2EB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B7204-9ECC-4315-9E45-A7D798DBA0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504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819390-A0D6-794C-CB25-1DE4AC841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7AE6C3-2F31-BC1C-D892-FA88F53C2C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20EDD0-97D4-A14A-7E58-2D442A269B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63B97-7B0B-4F0C-ADB4-73921A2F2F46}" type="datetimeFigureOut">
              <a:rPr lang="en-GB" smtClean="0"/>
              <a:t>29/07/2022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D8C884-8D8C-419E-91E7-E90222823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092A4E-F2BF-3485-5FDD-FE1A7C103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B7204-9ECC-4315-9E45-A7D798DBA0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7887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309DD4-2484-69E8-C546-63F5960E0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6B8801-3522-E6A1-E719-251FBECA5077}"/>
              </a:ext>
            </a:extLst>
          </p:cNvPr>
          <p:cNvSpPr txBox="1"/>
          <p:nvPr/>
        </p:nvSpPr>
        <p:spPr>
          <a:xfrm>
            <a:off x="838201" y="2170632"/>
            <a:ext cx="1828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Worldwide gross: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7C33D6-CFE2-C752-3202-1D3E24AAA6D1}"/>
              </a:ext>
            </a:extLst>
          </p:cNvPr>
          <p:cNvSpPr txBox="1"/>
          <p:nvPr/>
        </p:nvSpPr>
        <p:spPr>
          <a:xfrm>
            <a:off x="2666288" y="2163949"/>
            <a:ext cx="3429711" cy="369332"/>
          </a:xfrm>
          <a:prstGeom prst="rect">
            <a:avLst/>
          </a:prstGeom>
          <a:solidFill>
            <a:srgbClr val="DDDDDD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50E596-5E95-74FC-89FA-8F791243A2D2}"/>
              </a:ext>
            </a:extLst>
          </p:cNvPr>
          <p:cNvSpPr txBox="1"/>
          <p:nvPr/>
        </p:nvSpPr>
        <p:spPr>
          <a:xfrm>
            <a:off x="838201" y="2650576"/>
            <a:ext cx="1828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Year: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1A2227-D2D2-DED7-8790-548B776915A3}"/>
              </a:ext>
            </a:extLst>
          </p:cNvPr>
          <p:cNvSpPr txBox="1"/>
          <p:nvPr/>
        </p:nvSpPr>
        <p:spPr>
          <a:xfrm>
            <a:off x="2666288" y="2650576"/>
            <a:ext cx="3429711" cy="369332"/>
          </a:xfrm>
          <a:prstGeom prst="rect">
            <a:avLst/>
          </a:prstGeom>
          <a:solidFill>
            <a:srgbClr val="DDDDDD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7128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Gould</dc:creator>
  <cp:lastModifiedBy>Andrew Gould</cp:lastModifiedBy>
  <cp:revision>2</cp:revision>
  <dcterms:created xsi:type="dcterms:W3CDTF">2022-07-29T09:40:23Z</dcterms:created>
  <dcterms:modified xsi:type="dcterms:W3CDTF">2022-07-29T09:58:37Z</dcterms:modified>
</cp:coreProperties>
</file>